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8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3CD8471-74BC-4B19-B36C-39F7A574F6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9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711395C-8053-4F45-97C9-4C3B934496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8449D-8DA5-449B-8035-A72E14E8D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365125"/>
            <a:ext cx="838615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12064-1A7B-4AA0-981E-9A068D2F3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18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81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7D4B32F-990E-4299-ABAB-17DF85056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D34E55-F46F-4161-AA8C-3B70BA2C88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967644"/>
            <a:ext cx="9144000" cy="92271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dirty="0"/>
              <a:t>Naslov - tema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3117EB-9682-4204-A3EF-CD1726FEC3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82538" y="5492187"/>
            <a:ext cx="4826924" cy="47951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dirty="0"/>
              <a:t>Predavač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84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2F5A5F2-4536-4302-BE0E-0B87B978F0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A66743-3820-42BC-952D-50692A1B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CAE0E-40B9-4CD7-8F4E-322A75F90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17957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363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92B1AA9-6DCA-48A6-BB05-D82E525732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03C5D2-1D2D-4343-AE1A-3ECF2272B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6" y="365125"/>
            <a:ext cx="843603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9790F-6FEE-427E-9B7F-59D510AD9B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01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434F11-56A2-4925-BD6F-E97C086C7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01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446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254EDE6-88B0-4481-BF4A-36B9D5FA89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E95F27-2670-4060-893C-1E439101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1264" y="365125"/>
            <a:ext cx="850412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65D686-4F30-445C-9E36-8AFB36CC2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CD2FAC-E875-4E10-B0DB-006AD82B56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30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E7848-89E7-446C-9B95-9BB461B7B8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C8499E-583E-4A0D-8ED4-053B39A510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30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08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2089700-B7EF-41F3-B23D-3E8FFB834B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E12753-1BEC-4EE0-AAAF-5B9B17746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04603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C1A6F-EBCE-46D4-9B8A-8A4F0B54D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23703"/>
            <a:ext cx="6172200" cy="53373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EF23-3405-4BF9-921A-B782A97D6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04803"/>
            <a:ext cx="3932237" cy="275624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032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0EA0BF-F4AD-4E26-97AA-71C7BE1D7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2CBCDA-CC29-435E-B921-9F367AB4C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4621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698DEA-FF06-4543-BBEF-47105E841E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FD795-EFD1-4707-92E5-57EFF8F39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46412"/>
            <a:ext cx="3932237" cy="28146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279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CFE0C6-636F-4F8C-8C01-E194851650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8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A2CC17-716C-4534-BE08-3CEEFBD82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B63E0-848E-452C-B65F-668FF4926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E8B1B-C068-4D37-A75F-7C5F7EAF1B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4034A-25B2-4AB3-A6FF-EDD083C12154}" type="datetimeFigureOut">
              <a:rPr lang="en-GB" smtClean="0"/>
              <a:t>07/07/2021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DD533-6C14-4580-8278-3E614A51B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57573-A987-425E-BEE5-D2F4C6F93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49C59-F0AF-4A84-BD92-DB08C98B7B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55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6" r:id="rId7"/>
    <p:sldLayoutId id="2147483657" r:id="rId8"/>
    <p:sldLayoutId id="214748365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7464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33FBD-3EE6-4F06-878C-33EA019534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r-H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DOBRA PRAKSA U </a:t>
            </a:r>
            <a:br>
              <a:rPr lang="hr-H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r-H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OSJEČKO-BARANJSKOJ ŽUPANIJI</a:t>
            </a:r>
            <a:endParaRPr lang="en-GB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C2B2E-532D-4EE4-9CA4-F30CEAAFB0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r-HR" dirty="0">
                <a:solidFill>
                  <a:srgbClr val="002060"/>
                </a:solidFill>
              </a:rPr>
              <a:t>Slavko Marjančević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r-HR" dirty="0">
                <a:solidFill>
                  <a:srgbClr val="002060"/>
                </a:solidFill>
              </a:rPr>
              <a:t>pročelnik UO za ruralni razvoj OBŽ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485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AKTIVNOSTI OSJEČKO–BARANJSKE ŽUPANIJE U PROVEDBI EU KONCEPTA PAMETNA SELA</a:t>
            </a:r>
            <a:endParaRPr lang="en-GB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312" y="2136018"/>
            <a:ext cx="10515600" cy="3918470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hr-HR" sz="2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Provedba Javnog natječaja za izradu projektnih ideja „Pametna sela“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hr-HR" sz="2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Održavanje Konferencije Pametna sela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endParaRPr lang="hr-HR" sz="9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2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Glavni cilj ovih aktivnosti je educirati, potaknuti, podignuti svijest   svih čimbenika i subjekata koji mogu utjecati na podizanje  kvalitete života u ruralnim područjima, a time utjecati na smanjenje depopulacije i iseljavanja iz tih područja.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hr-HR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DE91EC1-2EAD-4FB7-AD91-F2E20E38E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9397" y="2678346"/>
            <a:ext cx="1510190" cy="122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4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4590FE6-2211-4726-B0A3-10BF89928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1113905"/>
            <a:ext cx="8386156" cy="278477"/>
          </a:xfrm>
        </p:spPr>
        <p:txBody>
          <a:bodyPr>
            <a:normAutofit fontScale="90000"/>
          </a:bodyPr>
          <a:lstStyle/>
          <a:p>
            <a:r>
              <a:rPr lang="hr-HR" sz="3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JAVNI NATJEČAJ ZA IZRADU PROJEKTNIH IDEJA </a:t>
            </a:r>
            <a:b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A3FE195-76E3-4AA9-A04D-3DCF5255C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Pravo prijave na natječaj imaju: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hr-HR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 fizičke osobe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hr-HR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Sve pravne osobe sa sjedištem u Republici Hrvatskoj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Lokacija projekta mora obuhvaćati područje Osječko-baranjske županije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42AEAB3C-7C0F-4851-AFCD-D6F39C841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947" y="4188930"/>
            <a:ext cx="5147053" cy="139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304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72FD237-3063-4FFA-91B0-84E605B44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1028700"/>
            <a:ext cx="8386156" cy="661988"/>
          </a:xfrm>
        </p:spPr>
        <p:txBody>
          <a:bodyPr>
            <a:normAutofit fontScale="90000"/>
          </a:bodyPr>
          <a:lstStyle/>
          <a:p>
            <a:r>
              <a:rPr lang="hr-H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NAGRADE</a:t>
            </a:r>
            <a:b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DE74506-2526-4B9B-912E-F7FBACEFF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1964" cy="3918470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sz="2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najbolje projekte osigurano je 20 novčanih nagrada u ukupnom iznosu od 200.000,00 kuna: </a:t>
            </a:r>
          </a:p>
          <a:p>
            <a:pPr>
              <a:lnSpc>
                <a:spcPct val="100000"/>
              </a:lnSpc>
            </a:pPr>
            <a:r>
              <a:rPr lang="hr-HR" sz="2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prva nagrada u iznosu od 30.000,00 kuna,</a:t>
            </a:r>
          </a:p>
          <a:p>
            <a:pPr>
              <a:lnSpc>
                <a:spcPct val="100000"/>
              </a:lnSpc>
            </a:pPr>
            <a:r>
              <a:rPr lang="hr-HR" sz="2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druga nagrada u iznosu od 25.000,00 kuna,</a:t>
            </a:r>
          </a:p>
          <a:p>
            <a:pPr>
              <a:lnSpc>
                <a:spcPct val="100000"/>
              </a:lnSpc>
            </a:pPr>
            <a:r>
              <a:rPr lang="hr-HR" sz="2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treća nagrada u iznosu od 20.000,00 kuna,</a:t>
            </a:r>
          </a:p>
          <a:p>
            <a:pPr>
              <a:lnSpc>
                <a:spcPct val="100000"/>
              </a:lnSpc>
            </a:pPr>
            <a:r>
              <a:rPr lang="hr-HR" sz="2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četvrta nagrada u iznosu od 15.000,00 kuna,</a:t>
            </a:r>
          </a:p>
          <a:p>
            <a:pPr>
              <a:lnSpc>
                <a:spcPct val="100000"/>
              </a:lnSpc>
            </a:pPr>
            <a:r>
              <a:rPr lang="hr-HR" sz="2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šest nagrada u iznosu od 10.000,00 kuna i</a:t>
            </a:r>
          </a:p>
          <a:p>
            <a:pPr>
              <a:lnSpc>
                <a:spcPct val="100000"/>
              </a:lnSpc>
            </a:pPr>
            <a:r>
              <a:rPr lang="hr-HR" sz="2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deset nagrada u iznosu od 5.000,00 kuna.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645EF941-5627-4C25-BFDA-1AFA5B4F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2924" y="2668288"/>
            <a:ext cx="3730209" cy="231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94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1CE7972-01BC-4E72-AEA0-D567B547B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1113905"/>
            <a:ext cx="8386156" cy="576783"/>
          </a:xfrm>
        </p:spPr>
        <p:txBody>
          <a:bodyPr>
            <a:normAutofit fontScale="90000"/>
          </a:bodyPr>
          <a:lstStyle/>
          <a:p>
            <a:r>
              <a:rPr lang="hr-HR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JAVNI NATJEČAJ PAMETNA SELA U 2020. GODINI</a:t>
            </a:r>
            <a:br>
              <a:rPr lang="hr-HR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dirty="0">
              <a:solidFill>
                <a:srgbClr val="002060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58B354B-E409-498C-BD35-DE3E6D2A6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Ukupno je pristiglo 47 prijava.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Odlukom Povjerenstva najuspješnije Projektne ideje proglašene su: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hr-HR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LAG Strossmayer:  „Zelena mobilnost – ruralni e-bicikl“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hr-HR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Općina Erdut: „Lokalna hrana za lokalni razvoj“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hr-HR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Udruga za kreativni razvoj Slap: „(P)okret – pametna kreativna ekonomija“</a:t>
            </a:r>
          </a:p>
          <a:p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49750B50-8C25-49EC-9AF4-3B09AAF6F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487" y="2878727"/>
            <a:ext cx="2865368" cy="2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08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6A0958D-80FD-4D43-899C-F0DF699D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1113905"/>
            <a:ext cx="8386156" cy="576783"/>
          </a:xfrm>
        </p:spPr>
        <p:txBody>
          <a:bodyPr>
            <a:normAutofit fontScale="90000"/>
          </a:bodyPr>
          <a:lstStyle/>
          <a:p>
            <a:r>
              <a:rPr lang="hr-HR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JAVNI NATJEČAJ PAMETNA SELA U 2021. GODINI</a:t>
            </a:r>
            <a:b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1BF044A-9EAA-4EEB-9D59-BCAF29002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Natječaj je objavljen 03.05.2021. godine, još uvijek je u tijeku i traje do 23.07.2021. godine.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CF221840-DD2E-4FCF-9311-C3C90CD01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350" y="2291066"/>
            <a:ext cx="2091109" cy="182286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6A8C450D-8422-4C41-9F8E-1BE16AFBC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306" y="3528002"/>
            <a:ext cx="2542252" cy="1664352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AE1A1156-3963-4412-92E3-E514DACFE7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310" y="3528002"/>
            <a:ext cx="2554445" cy="337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91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83F8ED0-D518-491D-A421-75951A219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955964"/>
            <a:ext cx="8386156" cy="734724"/>
          </a:xfrm>
        </p:spPr>
        <p:txBody>
          <a:bodyPr>
            <a:normAutofit fontScale="90000"/>
          </a:bodyPr>
          <a:lstStyle/>
          <a:p>
            <a:r>
              <a:rPr lang="hr-HR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KONFERENCIJA  PAMETNA SELA</a:t>
            </a:r>
            <a:b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E5C1525-9DF6-4021-9BBF-3D4D405E9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5999"/>
            <a:ext cx="10515600" cy="3458095"/>
          </a:xfrm>
        </p:spPr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r-HR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Nakon dva </a:t>
            </a:r>
            <a:r>
              <a:rPr lang="hr-HR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dosadašnja</a:t>
            </a:r>
            <a:r>
              <a:rPr lang="hr-HR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pokušaja konačno smo danas uspjeli održati Konferenciju u hibridnom obliku </a:t>
            </a:r>
            <a:r>
              <a:rPr lang="hr-HR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hr-HR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vjerujemo da ćemo njenim održavanjem ostvariti većinu zacrtanih ciljeva.</a:t>
            </a:r>
          </a:p>
          <a:p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C02B7EC-C2E3-4B51-B860-9328AE92F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5046"/>
            <a:ext cx="12192000" cy="171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644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636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1194</TotalTime>
  <Words>288</Words>
  <Application>Microsoft Office PowerPoint</Application>
  <PresentationFormat>Široki zaslon</PresentationFormat>
  <Paragraphs>31</Paragraphs>
  <Slides>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prezentacija</vt:lpstr>
      <vt:lpstr>DOBRA PRAKSA U  OSJEČKO-BARANJSKOJ ŽUPANIJI</vt:lpstr>
      <vt:lpstr>AKTIVNOSTI OSJEČKO–BARANJSKE ŽUPANIJE U PROVEDBI EU KONCEPTA PAMETNA SELA</vt:lpstr>
      <vt:lpstr>JAVNI NATJEČAJ ZA IZRADU PROJEKTNIH IDEJA  </vt:lpstr>
      <vt:lpstr>NAGRADE </vt:lpstr>
      <vt:lpstr>JAVNI NATJEČAJ PAMETNA SELA U 2020. GODINI </vt:lpstr>
      <vt:lpstr>JAVNI NATJEČAJ PAMETNA SELA U 2021. GODINI </vt:lpstr>
      <vt:lpstr>KONFERENCIJA  PAMETNA SELA 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</dc:creator>
  <cp:lastModifiedBy>Dinko Huis</cp:lastModifiedBy>
  <cp:revision>13</cp:revision>
  <dcterms:created xsi:type="dcterms:W3CDTF">2021-06-28T11:48:06Z</dcterms:created>
  <dcterms:modified xsi:type="dcterms:W3CDTF">2021-07-07T11:21:12Z</dcterms:modified>
</cp:coreProperties>
</file>